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5173B1"/>
    <a:srgbClr val="B4C7E7"/>
    <a:srgbClr val="2F5597"/>
    <a:srgbClr val="2E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3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4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0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6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9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0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5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4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5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1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1D4E-C0B7-4C3A-914E-4895A747934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CFC6-4E49-4D53-B359-A633DA3D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3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vestru.blogspo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hyperlink" Target="https://kvestru.blogspo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77158"/>
            <a:ext cx="8905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ru-RU" sz="40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–КВЕСТ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Йети по югу Кузбасса»</a:t>
            </a:r>
          </a:p>
          <a:p>
            <a:pPr algn="r"/>
            <a:endParaRPr lang="ru-RU" sz="4000" b="1" dirty="0" smtClean="0"/>
          </a:p>
          <a:p>
            <a:pPr algn="r"/>
            <a:r>
              <a:rPr lang="ru-RU" sz="2800" dirty="0" smtClean="0"/>
              <a:t>Автор </a:t>
            </a:r>
            <a:r>
              <a:rPr lang="ru-RU" sz="2800" dirty="0" err="1" smtClean="0"/>
              <a:t>квеста</a:t>
            </a:r>
            <a:r>
              <a:rPr lang="ru-RU" sz="2800" dirty="0" smtClean="0"/>
              <a:t>: Богатырева Н.В.</a:t>
            </a:r>
          </a:p>
          <a:p>
            <a:pPr algn="r"/>
            <a:endParaRPr lang="ru-RU" sz="2800" dirty="0" smtClean="0"/>
          </a:p>
          <a:p>
            <a:pPr algn="r"/>
            <a:endParaRPr lang="ru-RU" sz="3200" dirty="0" smtClean="0"/>
          </a:p>
          <a:p>
            <a:pPr algn="r"/>
            <a:endParaRPr lang="ru-RU" sz="3200" dirty="0"/>
          </a:p>
          <a:p>
            <a:pPr algn="r"/>
            <a:endParaRPr lang="ru-RU" sz="3200" dirty="0" smtClean="0"/>
          </a:p>
          <a:p>
            <a:pPr algn="r"/>
            <a:endParaRPr lang="ru-RU" sz="3200" dirty="0"/>
          </a:p>
          <a:p>
            <a:pPr algn="r"/>
            <a:r>
              <a:rPr lang="ru-RU" sz="3200" dirty="0" smtClean="0"/>
              <a:t>                       </a:t>
            </a:r>
            <a:endParaRPr lang="ru-RU" dirty="0" smtClean="0"/>
          </a:p>
        </p:txBody>
      </p:sp>
      <p:sp>
        <p:nvSpPr>
          <p:cNvPr id="5" name="Половина рамки 4"/>
          <p:cNvSpPr/>
          <p:nvPr/>
        </p:nvSpPr>
        <p:spPr>
          <a:xfrm rot="16200000">
            <a:off x="649436" y="4416139"/>
            <a:ext cx="1828798" cy="2753591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5400000">
            <a:off x="6572016" y="-199637"/>
            <a:ext cx="1828798" cy="2753591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23" y="2934804"/>
            <a:ext cx="3550410" cy="3555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91211" y="575322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Адрес веб-</a:t>
            </a:r>
            <a:r>
              <a:rPr lang="ru-RU" sz="2800" dirty="0" err="1"/>
              <a:t>квеста</a:t>
            </a:r>
            <a:r>
              <a:rPr lang="ru-RU" sz="2800" dirty="0"/>
              <a:t>: </a:t>
            </a:r>
            <a:r>
              <a:rPr lang="en-US" sz="2800" dirty="0">
                <a:hlinkClick r:id="rId3"/>
              </a:rPr>
              <a:t>https://kvestru.blogspot.com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1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овина рамки 31"/>
          <p:cNvSpPr/>
          <p:nvPr/>
        </p:nvSpPr>
        <p:spPr>
          <a:xfrm rot="5400000">
            <a:off x="6440733" y="-689974"/>
            <a:ext cx="1627506" cy="3368006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393" y="304800"/>
            <a:ext cx="2962671" cy="830997"/>
          </a:xfrm>
          <a:prstGeom prst="rect">
            <a:avLst/>
          </a:prstGeom>
          <a:noFill/>
          <a:ln w="76200">
            <a:solidFill>
              <a:srgbClr val="5173B1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dirty="0" smtClean="0"/>
              <a:t>1 задание:</a:t>
            </a:r>
            <a:endParaRPr lang="ru-RU" sz="4800" dirty="0"/>
          </a:p>
        </p:txBody>
      </p:sp>
      <p:pic>
        <p:nvPicPr>
          <p:cNvPr id="1026" name="Picture 2" descr="https://blogger.googleusercontent.com/img/b/R29vZ2xl/AVvXsEj0MhlrhIB5s6qkz5EiFbzuwmVRtZ9HzeiwRd9PVz7oKKmVdHErm0BLb1yD168Dp-GaP0Vzn5kbuecwPVPX_SCABiFRP7nvD3AQbYKoi7ijC_ZYMsiHdlAdsXgTfmRzNBlH5UzL6D7mTrP5IXYBkRxJTUeKbqxSvI2HDpcXU4FmCIclMBUTj2lwMmaiToLy/w400-h400/kandinsky-download-17028879616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82" y="367862"/>
            <a:ext cx="3145767" cy="31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93" y="1545806"/>
            <a:ext cx="4582510" cy="3408343"/>
          </a:xfrm>
          <a:prstGeom prst="rect">
            <a:avLst/>
          </a:prstGeom>
        </p:spPr>
      </p:pic>
      <p:sp>
        <p:nvSpPr>
          <p:cNvPr id="33" name="Половина рамки 32"/>
          <p:cNvSpPr/>
          <p:nvPr/>
        </p:nvSpPr>
        <p:spPr>
          <a:xfrm rot="16200000">
            <a:off x="1147812" y="4160550"/>
            <a:ext cx="1627506" cy="3368006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949" y="3485833"/>
            <a:ext cx="4759300" cy="3372167"/>
          </a:xfrm>
          <a:prstGeom prst="rect">
            <a:avLst/>
          </a:prstGeom>
        </p:spPr>
      </p:pic>
      <p:pic>
        <p:nvPicPr>
          <p:cNvPr id="1028" name="Picture 4" descr="https://blogger.googleusercontent.com/img/b/R29vZ2xl/AVvXsEgblS_CWAbYrOp-Gg-iPdOaqF8h6A-HsQ2mjkfVcZcPtl4Ccm22gnPj5AMBfhqnbgN-RLwRo6P0Np_1sZjWyLSBrm6R4tUDajpLNEZAPv6QdlVzL1loy6EGvhITaoZzLrt8U4zm4FMaSd7yqXomH-Gc9ORoH_0ID-aKMFCWtRmn9nuKexgiknG8a2GAPN0M/s16000/%D0%BF%D1%80%D0%BE%D0%BA%D0%B0%D1%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3" y="4435366"/>
            <a:ext cx="3608776" cy="19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овина рамки 31"/>
          <p:cNvSpPr/>
          <p:nvPr/>
        </p:nvSpPr>
        <p:spPr>
          <a:xfrm rot="5400000">
            <a:off x="6440733" y="-689974"/>
            <a:ext cx="1627506" cy="3368006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393" y="304800"/>
            <a:ext cx="2962671" cy="830997"/>
          </a:xfrm>
          <a:prstGeom prst="rect">
            <a:avLst/>
          </a:prstGeom>
          <a:noFill/>
          <a:ln w="76200">
            <a:solidFill>
              <a:srgbClr val="5173B1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dirty="0"/>
              <a:t>2</a:t>
            </a:r>
            <a:r>
              <a:rPr lang="ru-RU" sz="4800" dirty="0" smtClean="0"/>
              <a:t> задание:</a:t>
            </a:r>
            <a:endParaRPr lang="ru-RU" sz="4800" dirty="0"/>
          </a:p>
        </p:txBody>
      </p:sp>
      <p:sp>
        <p:nvSpPr>
          <p:cNvPr id="33" name="Половина рамки 32"/>
          <p:cNvSpPr/>
          <p:nvPr/>
        </p:nvSpPr>
        <p:spPr>
          <a:xfrm rot="16200000">
            <a:off x="1147812" y="4160550"/>
            <a:ext cx="1627506" cy="3368006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https://blogger.googleusercontent.com/img/b/R29vZ2xl/AVvXsEgn6tPMVJciWycLTKIOyPCbIzPSHTo1xjpGBUQBpCKZN0k6HlT09xIm00oRbASZ_lRTcoOl7ULhyWVRpgPE4FBN3_8H5YyCPBYTYbYp-Q5e_JkcHC5U99czFw4n7Q9QpXguEoVNQsRFEilWvE8eCiITX_tsMlqpp3_1y0m2m3IpMCgGOYFWb64r1p2okCCz/w400-h400/kandinsky-download-17029545401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67863"/>
            <a:ext cx="3282401" cy="32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352550"/>
            <a:ext cx="5106159" cy="2462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341" b="-1"/>
          <a:stretch/>
        </p:blipFill>
        <p:spPr>
          <a:xfrm>
            <a:off x="474936" y="4540469"/>
            <a:ext cx="8572500" cy="20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овина рамки 31"/>
          <p:cNvSpPr/>
          <p:nvPr/>
        </p:nvSpPr>
        <p:spPr>
          <a:xfrm rot="5400000">
            <a:off x="6440733" y="-689974"/>
            <a:ext cx="1627506" cy="3368006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393" y="304800"/>
            <a:ext cx="2962671" cy="830997"/>
          </a:xfrm>
          <a:prstGeom prst="rect">
            <a:avLst/>
          </a:prstGeom>
          <a:noFill/>
          <a:ln w="76200">
            <a:solidFill>
              <a:srgbClr val="5173B1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dirty="0" smtClean="0"/>
              <a:t>3 задание:</a:t>
            </a:r>
            <a:endParaRPr lang="ru-RU" sz="4800" dirty="0"/>
          </a:p>
        </p:txBody>
      </p:sp>
      <p:sp>
        <p:nvSpPr>
          <p:cNvPr id="33" name="Половина рамки 32"/>
          <p:cNvSpPr/>
          <p:nvPr/>
        </p:nvSpPr>
        <p:spPr>
          <a:xfrm rot="16200000">
            <a:off x="1147812" y="4160550"/>
            <a:ext cx="1627506" cy="3368006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ttps://blogger.googleusercontent.com/img/b/R29vZ2xl/AVvXsEjXpAEVDSi88ANl1Qb1FMWs2hZgy1tsyENzOaug4EpW9squdnjWIaf0vmpBypjCPmQA13TYDFbfDzu8y80s9aDYF3QcZum1tGJ4kuQihizPzIUuUTXBV_JuZk_JsK_dXROy_V4HX44l9f1_P8KKdP3U2SUHwFsLA7pRdp_JCMN2f74EIc-6v_sepYMLtk5Q/w400-h400/kandinsky-download-17029547918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34" y="304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6" y="3845186"/>
            <a:ext cx="2962275" cy="30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-56" t="29046" r="25460"/>
          <a:stretch/>
        </p:blipFill>
        <p:spPr>
          <a:xfrm>
            <a:off x="3442701" y="4303761"/>
            <a:ext cx="5495788" cy="26137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561" y="15691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73763"/>
                </a:solidFill>
                <a:latin typeface="Roboto"/>
              </a:rPr>
              <a:t>Посчитайте, какая сумма </a:t>
            </a:r>
            <a:r>
              <a:rPr lang="ru-RU" sz="2000" b="1" dirty="0" err="1" smtClean="0">
                <a:solidFill>
                  <a:srgbClr val="073763"/>
                </a:solidFill>
                <a:latin typeface="Roboto"/>
              </a:rPr>
              <a:t>кешбэ́ка</a:t>
            </a:r>
            <a:r>
              <a:rPr lang="ru-RU" sz="2000" b="1" dirty="0" smtClean="0">
                <a:solidFill>
                  <a:srgbClr val="073763"/>
                </a:solidFill>
                <a:latin typeface="Roboto"/>
              </a:rPr>
              <a:t> </a:t>
            </a:r>
            <a:r>
              <a:rPr lang="ru-RU" sz="2000" b="1" dirty="0">
                <a:solidFill>
                  <a:srgbClr val="073763"/>
                </a:solidFill>
                <a:latin typeface="Roboto"/>
              </a:rPr>
              <a:t>вернётся Йети на карту и какую сумму он заплатит за номер? Найди эти цифры в таблице и переходи к следующему заданию: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91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овина рамки 31"/>
          <p:cNvSpPr/>
          <p:nvPr/>
        </p:nvSpPr>
        <p:spPr>
          <a:xfrm rot="5400000">
            <a:off x="6440733" y="-689974"/>
            <a:ext cx="1627506" cy="3368006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393" y="304800"/>
            <a:ext cx="2962671" cy="830997"/>
          </a:xfrm>
          <a:prstGeom prst="rect">
            <a:avLst/>
          </a:prstGeom>
          <a:noFill/>
          <a:ln w="76200">
            <a:solidFill>
              <a:srgbClr val="5173B1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dirty="0"/>
              <a:t>4</a:t>
            </a:r>
            <a:r>
              <a:rPr lang="ru-RU" sz="4800" dirty="0" smtClean="0"/>
              <a:t> задание:</a:t>
            </a:r>
            <a:endParaRPr lang="ru-RU" sz="4800" dirty="0"/>
          </a:p>
        </p:txBody>
      </p:sp>
      <p:sp>
        <p:nvSpPr>
          <p:cNvPr id="33" name="Половина рамки 32"/>
          <p:cNvSpPr/>
          <p:nvPr/>
        </p:nvSpPr>
        <p:spPr>
          <a:xfrm rot="16200000">
            <a:off x="1147812" y="4160550"/>
            <a:ext cx="1627506" cy="3368006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https://blogger.googleusercontent.com/img/b/R29vZ2xl/AVvXsEjoHUPAuJg0MjVEp7GCAnWxMO1B1R57PKRojRrArLPippNQWhNNc6aryYY5dS0coE_cPqWVECmxaZnWABKRf_YSmNsayfNJwju2TLnsR45xeGc5_HK1md6tvMy9mwlmgHrLIHWJLF0txUvzhFXnZAUEw1Ob4gqqqRy7FeeSQE5NOzGctSZQdFpgU6_LjwQ1/s320/kandinsky-download-17051540111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69" y="398245"/>
            <a:ext cx="3359588" cy="34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47" y="2330565"/>
            <a:ext cx="5150436" cy="36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овина рамки 31"/>
          <p:cNvSpPr/>
          <p:nvPr/>
        </p:nvSpPr>
        <p:spPr>
          <a:xfrm rot="5400000">
            <a:off x="6440733" y="-689974"/>
            <a:ext cx="1627506" cy="3368006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7198" y="883833"/>
            <a:ext cx="4363567" cy="646331"/>
          </a:xfrm>
          <a:prstGeom prst="rect">
            <a:avLst/>
          </a:prstGeom>
          <a:noFill/>
          <a:ln w="76200">
            <a:solidFill>
              <a:srgbClr val="5173B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/>
              <a:t>https://fusionbrain.ai/</a:t>
            </a:r>
            <a:endParaRPr lang="ru-RU" sz="8000" dirty="0"/>
          </a:p>
        </p:txBody>
      </p:sp>
      <p:sp>
        <p:nvSpPr>
          <p:cNvPr id="33" name="Половина рамки 32"/>
          <p:cNvSpPr/>
          <p:nvPr/>
        </p:nvSpPr>
        <p:spPr>
          <a:xfrm rot="16200000">
            <a:off x="1147812" y="4160550"/>
            <a:ext cx="1627506" cy="3368006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19" y="2007476"/>
            <a:ext cx="7117417" cy="4368362"/>
          </a:xfrm>
          <a:prstGeom prst="rect">
            <a:avLst/>
          </a:prstGeom>
        </p:spPr>
      </p:pic>
      <p:pic>
        <p:nvPicPr>
          <p:cNvPr id="4098" name="Picture 2" descr="http://qrcoder.ru/code/?https%3A%2F%2Ffusionbrain.ai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43" y="289827"/>
            <a:ext cx="2531400" cy="25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7444" y="3364991"/>
            <a:ext cx="1646229" cy="15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овина рамки 6"/>
          <p:cNvSpPr/>
          <p:nvPr/>
        </p:nvSpPr>
        <p:spPr>
          <a:xfrm rot="5400000">
            <a:off x="7120591" y="-914608"/>
            <a:ext cx="748358" cy="2862314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6018"/>
            <a:ext cx="5729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Все фотографии детей размещены с согласия законных представителей.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59" y="213859"/>
            <a:ext cx="1524416" cy="1526801"/>
          </a:xfrm>
          <a:prstGeom prst="rect">
            <a:avLst/>
          </a:prstGeom>
        </p:spPr>
      </p:pic>
      <p:pic>
        <p:nvPicPr>
          <p:cNvPr id="11" name="Picture 2" descr="https://blogger.googleusercontent.com/img/b/R29vZ2xl/AVvXsEjXpAEVDSi88ANl1Qb1FMWs2hZgy1tsyENzOaug4EpW9squdnjWIaf0vmpBypjCPmQA13TYDFbfDzu8y80s9aDYF3QcZum1tGJ4kuQihizPzIUuUTXBV_JuZk_JsK_dXROy_V4HX44l9f1_P8KKdP3U2SUHwFsLA7pRdp_JCMN2f74EIc-6v_sepYMLtk5Q/w400-h400/kandinsky-download-17029547918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70" y="223518"/>
            <a:ext cx="1514241" cy="151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blogger.googleusercontent.com/img/b/R29vZ2xl/AVvXsEgn6tPMVJciWycLTKIOyPCbIzPSHTo1xjpGBUQBpCKZN0k6HlT09xIm00oRbASZ_lRTcoOl7ULhyWVRpgPE4FBN3_8H5YyCPBYTYbYp-Q5e_JkcHC5U99czFw4n7Q9QpXguEoVNQsRFEilWvE8eCiITX_tsMlqpp3_1y0m2m3IpMCgGOYFWb64r1p2okCCz/w400-h400/kandinsky-download-17029545401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4" y="223518"/>
            <a:ext cx="1526801" cy="15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blogger.googleusercontent.com/img/b/R29vZ2xl/AVvXsEj0MhlrhIB5s6qkz5EiFbzuwmVRtZ9HzeiwRd9PVz7oKKmVdHErm0BLb1yD168Dp-GaP0Vzn5kbuecwPVPX_SCABiFRP7nvD3AQbYKoi7ijC_ZYMsiHdlAdsXgTfmRzNBlH5UzL6D7mTrP5IXYBkRxJTUeKbqxSvI2HDpcXU4FmCIclMBUTj2lwMmaiToLy/w400-h400/kandinsky-download-17028879616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30" y="206637"/>
            <a:ext cx="1498979" cy="14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qrcoder.ru/code/?https%3A%2F%2Fkvestru.blogspot.com%2F2023%2F12%2Fblog-post.html%23more&amp;4&amp;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8" b="8228"/>
          <a:stretch/>
        </p:blipFill>
        <p:spPr bwMode="auto">
          <a:xfrm>
            <a:off x="4592974" y="2824432"/>
            <a:ext cx="1997012" cy="172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97864" y="4787575"/>
            <a:ext cx="4446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Адрес </a:t>
            </a:r>
            <a:endParaRPr lang="ru-RU" sz="2800" dirty="0" smtClean="0"/>
          </a:p>
          <a:p>
            <a:pPr algn="ctr"/>
            <a:r>
              <a:rPr lang="ru-RU" sz="2800" dirty="0" smtClean="0"/>
              <a:t>веб-</a:t>
            </a:r>
            <a:r>
              <a:rPr lang="ru-RU" sz="2800" dirty="0" err="1" smtClean="0"/>
              <a:t>квеста</a:t>
            </a:r>
            <a:r>
              <a:rPr lang="ru-RU" sz="2800" dirty="0"/>
              <a:t>: </a:t>
            </a:r>
            <a:r>
              <a:rPr lang="en-US" sz="2800" dirty="0">
                <a:hlinkClick r:id="rId7"/>
              </a:rPr>
              <a:t>https://kvestru.blogspot.com</a:t>
            </a:r>
            <a:r>
              <a:rPr lang="ru-RU" sz="2800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94328" y="188547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QR-код 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веб-</a:t>
            </a:r>
            <a:r>
              <a:rPr lang="ru-RU" sz="2800" dirty="0" err="1" smtClean="0">
                <a:solidFill>
                  <a:prstClr val="black"/>
                </a:solidFill>
              </a:rPr>
              <a:t>квеста</a:t>
            </a:r>
            <a:r>
              <a:rPr lang="ru-RU" sz="2800" dirty="0">
                <a:solidFill>
                  <a:prstClr val="black"/>
                </a:solidFill>
              </a:rPr>
              <a:t>: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79" l="0" r="81562">
                        <a14:foregroundMark x1="30032" y1="40303" x2="32367" y2="52364"/>
                        <a14:foregroundMark x1="18438" y1="66545" x2="6441" y2="97758"/>
                        <a14:foregroundMark x1="2013" y1="88545" x2="39694" y2="98303"/>
                        <a14:foregroundMark x1="3623" y1="86424" x2="16586" y2="99879"/>
                        <a14:foregroundMark x1="2013" y1="86061" x2="2013" y2="93333"/>
                        <a14:foregroundMark x1="44605" y1="68667" x2="78986" y2="83939"/>
                        <a14:foregroundMark x1="69324" y1="67818" x2="79952" y2="77212"/>
                        <a14:foregroundMark x1="72142" y1="65818" x2="78986" y2="69939"/>
                        <a14:foregroundMark x1="80676" y1="68121" x2="80193" y2="87091"/>
                        <a14:foregroundMark x1="64895" y1="39091" x2="64654" y2="52909"/>
                        <a14:foregroundMark x1="54813" y1="4230" x2="50668" y2="45720"/>
                        <a14:foregroundMark x1="41979" y1="11178" x2="26070" y2="29507"/>
                        <a14:backgroundMark x1="32850" y1="5212" x2="4831" y2="22727"/>
                        <a14:backgroundMark x1="45572" y1="2182" x2="33977" y2="5879"/>
                        <a14:backgroundMark x1="2657" y1="36061" x2="81" y2="37636"/>
                        <a14:backgroundMark x1="67472" y1="3455" x2="74557" y2="32485"/>
                        <a14:backgroundMark x1="2657" y1="6788" x2="3140" y2="33758"/>
                        <a14:backgroundMark x1="59662" y1="42424" x2="59420" y2="56242"/>
                        <a14:backgroundMark x1="59179" y1="37091" x2="59662" y2="40848"/>
                        <a14:backgroundMark x1="58937" y1="56424" x2="61111" y2="57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893"/>
          <a:stretch/>
        </p:blipFill>
        <p:spPr>
          <a:xfrm>
            <a:off x="6589986" y="191147"/>
            <a:ext cx="2552685" cy="4129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86" b="100000" l="0" r="100000">
                        <a14:foregroundMark x1="50571" y1="9648" x2="50434" y2="27973"/>
                        <a14:foregroundMark x1="53221" y1="72087" x2="66332" y2="79066"/>
                        <a14:foregroundMark x1="55413" y1="15655" x2="57149" y2="22633"/>
                        <a14:backgroundMark x1="35039" y1="15473" x2="37871" y2="25728"/>
                        <a14:backgroundMark x1="57469" y1="10922" x2="63454" y2="30704"/>
                        <a14:backgroundMark x1="73641" y1="19478" x2="66743" y2="30522"/>
                        <a14:backgroundMark x1="93741" y1="40898" x2="97624" y2="44053"/>
                        <a14:backgroundMark x1="65464" y1="35922" x2="67063" y2="40716"/>
                        <a14:backgroundMark x1="45866" y1="8010" x2="47282" y2="7160"/>
                        <a14:backgroundMark x1="55139" y1="11529" x2="56236" y2="16141"/>
                        <a14:backgroundMark x1="47419" y1="7767" x2="48515" y2="7767"/>
                        <a14:backgroundMark x1="31750" y1="19478" x2="34719" y2="20692"/>
                        <a14:backgroundMark x1="72407" y1="25789" x2="75148" y2="24029"/>
                        <a14:backgroundMark x1="75651" y1="23544" x2="80813" y2="23119"/>
                        <a14:backgroundMark x1="82001" y1="24939" x2="83691" y2="25607"/>
                        <a14:backgroundMark x1="69164" y1="47087" x2="65692" y2="56068"/>
                        <a14:backgroundMark x1="67017" y1="41566" x2="68753" y2="48847"/>
                        <a14:backgroundMark x1="66788" y1="58434" x2="64367" y2="63350"/>
                        <a14:backgroundMark x1="61307" y1="68568" x2="65692" y2="64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2"/>
          <a:stretch/>
        </p:blipFill>
        <p:spPr>
          <a:xfrm>
            <a:off x="235222" y="2966889"/>
            <a:ext cx="4565328" cy="3205681"/>
          </a:xfrm>
          <a:prstGeom prst="rect">
            <a:avLst/>
          </a:prstGeom>
        </p:spPr>
      </p:pic>
      <p:sp>
        <p:nvSpPr>
          <p:cNvPr id="18" name="Половина рамки 17"/>
          <p:cNvSpPr/>
          <p:nvPr/>
        </p:nvSpPr>
        <p:spPr>
          <a:xfrm rot="16200000">
            <a:off x="1247256" y="4391055"/>
            <a:ext cx="748358" cy="2862314"/>
          </a:xfrm>
          <a:prstGeom prst="halfFrame">
            <a:avLst>
              <a:gd name="adj1" fmla="val 4924"/>
              <a:gd name="adj2" fmla="val 4924"/>
            </a:avLst>
          </a:prstGeom>
          <a:solidFill>
            <a:srgbClr val="517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87" y="2154621"/>
            <a:ext cx="4609678" cy="46638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6000" dirty="0"/>
          </a:p>
          <a:p>
            <a:pPr algn="ctr"/>
            <a:r>
              <a:rPr lang="ru-RU" sz="6000" b="1" dirty="0" smtClean="0">
                <a:solidFill>
                  <a:srgbClr val="0563C1"/>
                </a:solidFill>
              </a:rPr>
              <a:t>Спасибо за внимание!</a:t>
            </a:r>
          </a:p>
          <a:p>
            <a:pPr algn="ctr"/>
            <a:endParaRPr lang="ru-RU" sz="6000" dirty="0"/>
          </a:p>
          <a:p>
            <a:pPr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354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1725</TotalTime>
  <Words>88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</dc:creator>
  <cp:lastModifiedBy>Надежда</cp:lastModifiedBy>
  <cp:revision>34</cp:revision>
  <dcterms:created xsi:type="dcterms:W3CDTF">2019-08-13T02:55:08Z</dcterms:created>
  <dcterms:modified xsi:type="dcterms:W3CDTF">2024-05-14T06:39:40Z</dcterms:modified>
</cp:coreProperties>
</file>